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118EE-1388-4970-B543-B1DC95432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93E6D9-3107-4BC0-BD55-DAD205DA4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CA222C-32E4-4362-A2B2-AC33EA063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4ABCAC-8A98-4CC3-A257-376076A9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56FEC6-ED9B-476B-A4D3-10840528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58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EEDBD-969B-4445-9446-B8689917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F20400-0D1A-4D3D-BC83-E32B6D385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FD58DF-E1C4-4AFD-A252-2C1D2137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315C19-B5C1-4696-BF87-0142998F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2F41E-A68F-4A8D-828E-670BBF77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15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608DA1-1A1A-4418-800C-40D1CD345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BC0355-9F61-4CC2-AC95-8B1486E72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C1FA14-AF6E-4F0C-A604-BA0568EA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7F1880-10D4-4961-B340-2A2ECD74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D2838-39B3-4D27-8E68-58D55B09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54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6AB58-0E8E-43C6-B269-220C4C83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7EC823-9530-464B-977A-83FF11AFD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8D3F3B-2889-41DC-8E1C-FDF00DE9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37969-71E8-475B-97A8-412CF60A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494020-C00B-496F-9E5A-E309F0BA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40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32CBF-3694-4531-B38F-69481C4F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4F3F20-EA88-4619-A7D2-249BE0089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0BC6AA-5E0F-4A36-8B04-432788B1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6BC276-8675-4974-9D70-21CD6BD8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B3EFF-58AA-43C2-8A8E-8E18F066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82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83746-2C06-4B08-9389-350A1B14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B83C4-7C49-4475-B660-8FE76E005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EDFC98-2DCE-4F7E-86C5-BC84E6505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3A44B-B62C-4F7E-A6FC-A29AB8C71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1341E0-6F0A-47C0-B0DE-2FBE44EF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6AEA27-F808-4C58-9E31-0B60D8BD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92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3EAF8-03F2-49A8-A4EC-EC9FD783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E63591-39F5-4CEE-9E91-623379CD0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54ECCD-6FCF-49AF-B757-D899D7315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B4E423-6967-4836-A29D-1B42E8F79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F11737-349C-4778-B0D7-9347691B5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746F8E-6996-4BB7-A883-195204D3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F194A4-7302-4AA1-B926-4341E263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1D4BE1-C799-4E5C-BC94-46828AA3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6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3A16C-CE2A-49D8-B04B-D523A586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DCBB76-D2CB-411D-94D0-212CA3028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0207A2-AEE8-44A6-B1DD-61AFBAF6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46220A-4B29-4DB8-98EF-13EFCA92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79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1B2B97-95B9-413D-8F4F-FD7D55F1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C4F92D-C6FF-42E9-8A8E-A674849F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879771-7A02-47BA-A1EA-61E2218D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29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74968-513B-48C4-9786-2A6FC779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4B444-E13A-4169-ACEA-BF428A67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ADE2DA-EF5A-441D-B026-993CA5091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017F4A-F9C1-458D-AC49-2804EDDC7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0CE4B6-0900-47DE-BE3F-B41D5B68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91B4D5-17E8-4BCD-B2BD-4DEC4552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76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425BC-29BE-4587-948A-DB35CAE6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B25BC0-A383-43B0-91EF-2E19A1C9F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E07955-7FF2-41D3-9366-9816A236F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D7AF8D-E82A-41BD-98C7-BD88FBE4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00B743-3490-428B-85C6-CB0351E5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6DEBE-A31F-448B-9682-45C059B0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03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F4165D-9CC5-462A-BD28-6BE1938E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0624C-AFFC-4445-AC55-D965C116F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F91E44-B864-47AB-8FB2-1020D7077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5286-C4D0-44E8-A3ED-C5B7F8E77487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CEFB3-395B-4F1A-A2EE-B8961584D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F06C8-5A63-4A84-B817-DA354B5EA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4567E-EAC5-460F-8136-305E3538C1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33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8B793-2095-48AF-9030-459747CF4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4003" y="4033343"/>
            <a:ext cx="6179890" cy="2387600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/>
              <a:t>听说子涵的毕设游戏化了还要上</a:t>
            </a:r>
            <a:r>
              <a:rPr lang="en-US" altLang="zh-CN" sz="4000" dirty="0"/>
              <a:t>Steam</a:t>
            </a:r>
            <a:r>
              <a:rPr lang="zh-CN" altLang="en-US" sz="4000" dirty="0"/>
              <a:t>？？</a:t>
            </a:r>
          </a:p>
        </p:txBody>
      </p:sp>
    </p:spTree>
    <p:extLst>
      <p:ext uri="{BB962C8B-B14F-4D97-AF65-F5344CB8AC3E}">
        <p14:creationId xmlns:p14="http://schemas.microsoft.com/office/powerpoint/2010/main" val="28851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5FACD-8394-4A9C-8075-5BC4BA12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Ludum</a:t>
            </a:r>
            <a:r>
              <a:rPr lang="en-US" altLang="zh-CN" dirty="0"/>
              <a:t> Dare 44 – The Last Drop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E19CBF-A67B-4E84-8990-E52C3AB9A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7" y="1497741"/>
            <a:ext cx="5801784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8B24D9-CC8B-4C52-A219-794BB7AF1C41}"/>
              </a:ext>
            </a:extLst>
          </p:cNvPr>
          <p:cNvSpPr txBox="1"/>
          <p:nvPr/>
        </p:nvSpPr>
        <p:spPr>
          <a:xfrm>
            <a:off x="3948417" y="6031210"/>
            <a:ext cx="429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i="1" dirty="0">
                <a:solidFill>
                  <a:schemeClr val="bg1">
                    <a:lumMod val="50000"/>
                  </a:schemeClr>
                </a:solidFill>
              </a:rPr>
              <a:t>（摄于</a:t>
            </a:r>
            <a:r>
              <a:rPr lang="en-US" altLang="zh-CN" sz="2400" i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zh-CN" altLang="en-US" sz="2400" i="1" dirty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sz="2400" i="1" dirty="0">
                <a:solidFill>
                  <a:schemeClr val="bg1">
                    <a:lumMod val="50000"/>
                  </a:schemeClr>
                </a:solidFill>
              </a:rPr>
              <a:t>30</a:t>
            </a:r>
            <a:r>
              <a:rPr lang="zh-CN" altLang="en-US" sz="2400" i="1" dirty="0">
                <a:solidFill>
                  <a:schemeClr val="bg1">
                    <a:lumMod val="50000"/>
                  </a:schemeClr>
                </a:solidFill>
              </a:rPr>
              <a:t>日凌晨</a:t>
            </a:r>
            <a:r>
              <a:rPr lang="en-US" altLang="zh-CN" sz="2400" i="1" dirty="0">
                <a:solidFill>
                  <a:schemeClr val="bg1">
                    <a:lumMod val="50000"/>
                  </a:schemeClr>
                </a:solidFill>
              </a:rPr>
              <a:t>5:30</a:t>
            </a:r>
            <a:r>
              <a:rPr lang="zh-CN" altLang="en-US" sz="2400" i="1" dirty="0">
                <a:solidFill>
                  <a:schemeClr val="bg1">
                    <a:lumMod val="50000"/>
                  </a:schemeClr>
                </a:solidFill>
              </a:rPr>
              <a:t>分）</a:t>
            </a:r>
          </a:p>
        </p:txBody>
      </p:sp>
    </p:spTree>
    <p:extLst>
      <p:ext uri="{BB962C8B-B14F-4D97-AF65-F5344CB8AC3E}">
        <p14:creationId xmlns:p14="http://schemas.microsoft.com/office/powerpoint/2010/main" val="3617078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21C9F-0901-4721-8532-EF98857A2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624"/>
            <a:ext cx="10515600" cy="5128339"/>
          </a:xfrm>
        </p:spPr>
        <p:txBody>
          <a:bodyPr/>
          <a:lstStyle/>
          <a:p>
            <a:r>
              <a:rPr lang="zh-CN" altLang="en-US" dirty="0"/>
              <a:t>程序：金为开、王天懿、吴宇涵</a:t>
            </a:r>
            <a:endParaRPr lang="en-US" altLang="zh-CN" dirty="0"/>
          </a:p>
          <a:p>
            <a:r>
              <a:rPr lang="zh-CN" altLang="en-US" dirty="0"/>
              <a:t>策划：金为开、王天懿、吴宇涵</a:t>
            </a:r>
            <a:endParaRPr lang="en-US" altLang="zh-CN" dirty="0"/>
          </a:p>
          <a:p>
            <a:r>
              <a:rPr lang="zh-CN" altLang="en-US" dirty="0"/>
              <a:t>技美：王天懿</a:t>
            </a:r>
            <a:endParaRPr lang="en-US" altLang="zh-CN" dirty="0"/>
          </a:p>
          <a:p>
            <a:r>
              <a:rPr lang="zh-CN" altLang="en-US" dirty="0"/>
              <a:t>美术：阿城、懦已、小犬</a:t>
            </a:r>
            <a:endParaRPr lang="en-US" altLang="zh-CN" dirty="0"/>
          </a:p>
          <a:p>
            <a:r>
              <a:rPr lang="zh-CN" altLang="en-US" dirty="0"/>
              <a:t>音乐：翔宇</a:t>
            </a:r>
          </a:p>
        </p:txBody>
      </p:sp>
    </p:spTree>
    <p:extLst>
      <p:ext uri="{BB962C8B-B14F-4D97-AF65-F5344CB8AC3E}">
        <p14:creationId xmlns:p14="http://schemas.microsoft.com/office/powerpoint/2010/main" val="1610862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808CB-9954-41AC-B922-82AE8D6A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 descr="main.png">
            <a:extLst>
              <a:ext uri="{FF2B5EF4-FFF2-40B4-BE49-F238E27FC236}">
                <a16:creationId xmlns:a16="http://schemas.microsoft.com/office/drawing/2014/main" id="{D943DF91-D7DD-4EA9-B380-1C0DF7B123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76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65D3BE-8BD2-40FF-A5A2-81FF300F8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4460"/>
            <a:ext cx="10515600" cy="5002504"/>
          </a:xfrm>
        </p:spPr>
        <p:txBody>
          <a:bodyPr>
            <a:normAutofit/>
          </a:bodyPr>
          <a:lstStyle/>
          <a:p>
            <a:r>
              <a:rPr lang="en-US" altLang="zh-CN" dirty="0"/>
              <a:t>Theme</a:t>
            </a:r>
            <a:r>
              <a:rPr lang="zh-CN" altLang="en-US" dirty="0"/>
              <a:t>：</a:t>
            </a:r>
            <a:r>
              <a:rPr lang="en-US" altLang="zh-CN" dirty="0"/>
              <a:t>Your Life is Currency</a:t>
            </a:r>
          </a:p>
          <a:p>
            <a:r>
              <a:rPr lang="zh-CN" altLang="en-US" dirty="0"/>
              <a:t>以生命值为游戏内的主要资源</a:t>
            </a:r>
            <a:endParaRPr lang="en-US" altLang="zh-CN" dirty="0"/>
          </a:p>
          <a:p>
            <a:r>
              <a:rPr lang="zh-CN" altLang="en-US" dirty="0"/>
              <a:t>白天：用水精灵体内的水（生命值）浇灌植物，植物返还水资源或永久</a:t>
            </a:r>
            <a:r>
              <a:rPr lang="en-US" altLang="zh-CN" dirty="0"/>
              <a:t>Buff</a:t>
            </a:r>
          </a:p>
          <a:p>
            <a:r>
              <a:rPr lang="zh-CN" altLang="en-US" dirty="0"/>
              <a:t>晚上：消耗水资源击退敌人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Currency</a:t>
            </a:r>
            <a:r>
              <a:rPr lang="zh-CN" altLang="en-US" dirty="0"/>
              <a:t>：消耗？投资？</a:t>
            </a:r>
          </a:p>
        </p:txBody>
      </p:sp>
    </p:spTree>
    <p:extLst>
      <p:ext uri="{BB962C8B-B14F-4D97-AF65-F5344CB8AC3E}">
        <p14:creationId xmlns:p14="http://schemas.microsoft.com/office/powerpoint/2010/main" val="33186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7F735-7C04-46E5-A520-7D8DA9E3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58DA1-84DF-4D24-91BE-02CA2837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987D7CCF-7685-40F7-9A6F-F891F412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69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12F52-2445-4EB8-BE31-B0DD1924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50464-F937-4B38-8209-2762A2B82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2">
            <a:extLst>
              <a:ext uri="{FF2B5EF4-FFF2-40B4-BE49-F238E27FC236}">
                <a16:creationId xmlns:a16="http://schemas.microsoft.com/office/drawing/2014/main" id="{A79C8DCA-6636-410E-874D-B5CCA74FD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5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A2F05-63B1-43F5-B10D-4293613A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68E008-DD86-4940-948A-1B42DF64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3">
            <a:extLst>
              <a:ext uri="{FF2B5EF4-FFF2-40B4-BE49-F238E27FC236}">
                <a16:creationId xmlns:a16="http://schemas.microsoft.com/office/drawing/2014/main" id="{EB3627D2-A58A-4C33-A425-4C8D1D5E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9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C6191-540A-4827-BB85-69E12CA9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Game Jam </a:t>
            </a:r>
            <a:r>
              <a:rPr lang="zh-CN" altLang="en-US" dirty="0"/>
              <a:t>结束以后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0BAD0-0CE1-42DA-83DF-6D77A6F3E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Post Game Jam ver.</a:t>
            </a:r>
          </a:p>
          <a:p>
            <a:pPr lvl="1"/>
            <a:r>
              <a:rPr lang="zh-CN" altLang="en-US" dirty="0"/>
              <a:t>修复</a:t>
            </a:r>
            <a:r>
              <a:rPr lang="en-US" altLang="zh-CN" dirty="0"/>
              <a:t>Bug</a:t>
            </a:r>
            <a:r>
              <a:rPr lang="zh-CN" altLang="en-US" dirty="0"/>
              <a:t>、改善数值平衡性</a:t>
            </a:r>
            <a:endParaRPr lang="en-US" altLang="zh-CN" dirty="0"/>
          </a:p>
          <a:p>
            <a:pPr lvl="1"/>
            <a:r>
              <a:rPr lang="zh-CN" altLang="en-US" dirty="0"/>
              <a:t>加入计划中的第</a:t>
            </a:r>
            <a:r>
              <a:rPr lang="en-US" altLang="zh-CN" dirty="0"/>
              <a:t>5</a:t>
            </a:r>
            <a:r>
              <a:rPr lang="zh-CN" altLang="en-US" dirty="0"/>
              <a:t>种敌人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/>
              <a:t>Steam</a:t>
            </a:r>
            <a:r>
              <a:rPr lang="en-US" altLang="zh-CN" dirty="0"/>
              <a:t> ver.</a:t>
            </a:r>
          </a:p>
          <a:p>
            <a:pPr lvl="1"/>
            <a:r>
              <a:rPr lang="zh-CN" altLang="en-US" dirty="0"/>
              <a:t>更复杂的游戏机制，更丰富的内容</a:t>
            </a:r>
            <a:endParaRPr lang="en-US" altLang="zh-CN" dirty="0"/>
          </a:p>
          <a:p>
            <a:pPr lvl="1"/>
            <a:r>
              <a:rPr lang="en-US" altLang="zh-CN" dirty="0"/>
              <a:t>Replay Value</a:t>
            </a:r>
          </a:p>
          <a:p>
            <a:pPr lvl="1"/>
            <a:r>
              <a:rPr lang="zh-CN" altLang="en-US" dirty="0"/>
              <a:t>值得花</a:t>
            </a:r>
            <a:r>
              <a:rPr lang="en-US" altLang="zh-CN" dirty="0"/>
              <a:t>1</a:t>
            </a:r>
            <a:r>
              <a:rPr lang="zh-CN" altLang="en-US" dirty="0"/>
              <a:t>美元买这个</a:t>
            </a:r>
            <a:r>
              <a:rPr lang="zh-CN" altLang="en-US" dirty="0" smtClean="0"/>
              <a:t>游戏</a:t>
            </a:r>
            <a:endParaRPr lang="en-US" altLang="zh-CN" dirty="0" smtClean="0"/>
          </a:p>
          <a:p>
            <a:r>
              <a:rPr lang="zh-CN" altLang="en-US" dirty="0" smtClean="0"/>
              <a:t>预计今年暑假发布到</a:t>
            </a:r>
            <a:r>
              <a:rPr lang="en-US" altLang="zh-CN" dirty="0" smtClean="0"/>
              <a:t>Stea</a:t>
            </a:r>
            <a:r>
              <a:rPr lang="en-US" altLang="zh-CN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79025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4253</TotalTime>
  <Words>161</Words>
  <Application>Microsoft Office PowerPoint</Application>
  <PresentationFormat>宽屏</PresentationFormat>
  <Paragraphs>26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听说子涵的毕设游戏化了还要上Steam？？</vt:lpstr>
      <vt:lpstr>Ludum Dare 44 – The Last Drop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Game Jam 结束以后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Nii</dc:creator>
  <cp:lastModifiedBy>821275689@qq.com</cp:lastModifiedBy>
  <cp:revision>10</cp:revision>
  <dcterms:created xsi:type="dcterms:W3CDTF">2019-05-11T11:08:02Z</dcterms:created>
  <dcterms:modified xsi:type="dcterms:W3CDTF">2020-04-04T12:29:41Z</dcterms:modified>
</cp:coreProperties>
</file>